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24A988-69DA-484E-AEE3-5C3DEED4562E}" type="datetimeFigureOut">
              <a:rPr lang="en-AU" smtClean="0"/>
              <a:t>5/02/2018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0BFB3FB-3F58-4070-B5FA-61861E93B081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470025"/>
          </a:xfrm>
        </p:spPr>
        <p:txBody>
          <a:bodyPr>
            <a:normAutofit/>
          </a:bodyPr>
          <a:lstStyle/>
          <a:p>
            <a:r>
              <a:rPr lang="en-AU" sz="3200" dirty="0" smtClean="0"/>
              <a:t>Biofiltration Basin </a:t>
            </a:r>
            <a:br>
              <a:rPr lang="en-AU" sz="3200" dirty="0" smtClean="0"/>
            </a:br>
            <a:r>
              <a:rPr lang="en-AU" sz="3200" dirty="0" smtClean="0"/>
              <a:t>Barnett Street</a:t>
            </a:r>
            <a:r>
              <a:rPr lang="en-AU" sz="3200" dirty="0" smtClean="0"/>
              <a:t>, Glenbrook. NSW.</a:t>
            </a:r>
            <a:endParaRPr lang="en-AU" sz="3200" dirty="0"/>
          </a:p>
        </p:txBody>
      </p:sp>
      <p:pic>
        <p:nvPicPr>
          <p:cNvPr id="4" name="Picture 2" descr="C:\Users\Shane\Desktop\Earthworks Rock Ersosion pics\Barnett Street Biofiltration October 2016\20161020_160124 barnett st biofiltration pond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92" y="2420888"/>
            <a:ext cx="880994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20187" y="5945183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The Bushdoctor (NSW) Pty Ltd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4197849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After media and rock work has finished jute matting is laid ready for planting. Inspection caps installed on pipes for follow up maintenance.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Jute Matting ready for planting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1311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Previous works had built the rock lined channels and ponds in the inlet and outlet side of this structure</a:t>
            </a:r>
            <a:endParaRPr lang="en-AU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" b="101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Work Site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4534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The design and size of the basin was limited to the existing drainage line 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Excavation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05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Hand work to clean out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371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Geotextile fabric is loosely laid in the structure to allow movement when media is placed. Geotextile is trimmed after filling is completed.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Geotextile laid and gravel media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9594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Pipe is installed onto a bed of pea gravel, bottom pipe is slitted. Pipe will be cut after levels are finalised.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6" b="16326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Pipe Work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5044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Gravel is installed 100mm over the top of the pipe, outlet pipe exits through down stream rock wall.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Gravel layer finished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0039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AU" dirty="0" smtClean="0"/>
              <a:t>Raked and mixed through sand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Sand layer and hardwood mulch being installed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8450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AU" dirty="0" smtClean="0"/>
              <a:t>Rock being installed around the edge of the basin </a:t>
            </a:r>
            <a:endParaRPr lang="en-AU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1" b="5101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Rock armouring of edges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86442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</TotalTime>
  <Words>183</Words>
  <Application>Microsoft Office PowerPoint</Application>
  <PresentationFormat>On-screen Show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Biofiltration Basin  Barnett Street, Glenbrook. NSW.</vt:lpstr>
      <vt:lpstr>Work Site</vt:lpstr>
      <vt:lpstr>Excavation</vt:lpstr>
      <vt:lpstr>Hand work to clean out</vt:lpstr>
      <vt:lpstr>Geotextile laid and gravel media </vt:lpstr>
      <vt:lpstr>Pipe Work</vt:lpstr>
      <vt:lpstr>Gravel layer finished</vt:lpstr>
      <vt:lpstr>Sand layer and hardwood mulch being installed</vt:lpstr>
      <vt:lpstr>Rock armouring of edges</vt:lpstr>
      <vt:lpstr>Jute Matting ready for planting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Biofiltration Basin  Barnett Street, Glenbrook. NSW.</dc:title>
  <dc:creator>Shane</dc:creator>
  <cp:lastModifiedBy>Shane</cp:lastModifiedBy>
  <cp:revision>8</cp:revision>
  <dcterms:created xsi:type="dcterms:W3CDTF">2016-10-21T02:31:19Z</dcterms:created>
  <dcterms:modified xsi:type="dcterms:W3CDTF">2018-02-05T05:12:17Z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